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7"/>
  </p:notesMasterIdLst>
  <p:sldIdLst>
    <p:sldId id="267" r:id="rId5"/>
    <p:sldId id="271" r:id="rId6"/>
  </p:sldIdLst>
  <p:sldSz cx="24382413" cy="13716000"/>
  <p:notesSz cx="6858000" cy="9144000"/>
  <p:defaultTextStyle>
    <a:defPPr>
      <a:defRPr lang="nb-NO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A36EC1-C508-4B53-AC0B-95760C9C27D4}" v="5" dt="2023-09-21T05:30:24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ta Heggøy" userId="2cf6f952-00d7-40fc-922c-2ad3bcc72353" providerId="ADAL" clId="{32A36EC1-C508-4B53-AC0B-95760C9C27D4}"/>
    <pc:docChg chg="custSel addSld delSld modSld sldOrd">
      <pc:chgData name="Anita Heggøy" userId="2cf6f952-00d7-40fc-922c-2ad3bcc72353" providerId="ADAL" clId="{32A36EC1-C508-4B53-AC0B-95760C9C27D4}" dt="2023-09-21T05:32:50.221" v="22" actId="2696"/>
      <pc:docMkLst>
        <pc:docMk/>
      </pc:docMkLst>
      <pc:sldChg chg="del">
        <pc:chgData name="Anita Heggøy" userId="2cf6f952-00d7-40fc-922c-2ad3bcc72353" providerId="ADAL" clId="{32A36EC1-C508-4B53-AC0B-95760C9C27D4}" dt="2023-09-21T05:32:50.221" v="22" actId="2696"/>
        <pc:sldMkLst>
          <pc:docMk/>
          <pc:sldMk cId="4133530555" sldId="269"/>
        </pc:sldMkLst>
      </pc:sldChg>
      <pc:sldChg chg="modSp new del mod">
        <pc:chgData name="Anita Heggøy" userId="2cf6f952-00d7-40fc-922c-2ad3bcc72353" providerId="ADAL" clId="{32A36EC1-C508-4B53-AC0B-95760C9C27D4}" dt="2023-09-21T05:32:47.145" v="21" actId="2696"/>
        <pc:sldMkLst>
          <pc:docMk/>
          <pc:sldMk cId="934481368" sldId="270"/>
        </pc:sldMkLst>
        <pc:spChg chg="mod modVis">
          <ac:chgData name="Anita Heggøy" userId="2cf6f952-00d7-40fc-922c-2ad3bcc72353" providerId="ADAL" clId="{32A36EC1-C508-4B53-AC0B-95760C9C27D4}" dt="2023-09-21T05:30:24.996" v="2"/>
          <ac:spMkLst>
            <pc:docMk/>
            <pc:sldMk cId="934481368" sldId="270"/>
            <ac:spMk id="3" creationId="{4E37B81B-2F97-7098-477B-CBB37D2E8D8B}"/>
          </ac:spMkLst>
        </pc:spChg>
        <pc:spChg chg="mod modVis">
          <ac:chgData name="Anita Heggøy" userId="2cf6f952-00d7-40fc-922c-2ad3bcc72353" providerId="ADAL" clId="{32A36EC1-C508-4B53-AC0B-95760C9C27D4}" dt="2023-09-21T05:30:24.996" v="4"/>
          <ac:spMkLst>
            <pc:docMk/>
            <pc:sldMk cId="934481368" sldId="270"/>
            <ac:spMk id="4" creationId="{CD4F48D4-E558-8287-BFC5-D9C899C738B4}"/>
          </ac:spMkLst>
        </pc:spChg>
        <pc:spChg chg="mod modVis">
          <ac:chgData name="Anita Heggøy" userId="2cf6f952-00d7-40fc-922c-2ad3bcc72353" providerId="ADAL" clId="{32A36EC1-C508-4B53-AC0B-95760C9C27D4}" dt="2023-09-21T05:30:24.996" v="6"/>
          <ac:spMkLst>
            <pc:docMk/>
            <pc:sldMk cId="934481368" sldId="270"/>
            <ac:spMk id="5" creationId="{EDA9106C-A28C-3FE6-8803-658E3BFB986F}"/>
          </ac:spMkLst>
        </pc:spChg>
        <pc:spChg chg="mod modVis">
          <ac:chgData name="Anita Heggøy" userId="2cf6f952-00d7-40fc-922c-2ad3bcc72353" providerId="ADAL" clId="{32A36EC1-C508-4B53-AC0B-95760C9C27D4}" dt="2023-09-21T05:30:24.996" v="8"/>
          <ac:spMkLst>
            <pc:docMk/>
            <pc:sldMk cId="934481368" sldId="270"/>
            <ac:spMk id="6" creationId="{B49E8326-DEF1-484B-44D7-DF22AFFD2EDF}"/>
          </ac:spMkLst>
        </pc:spChg>
        <pc:spChg chg="mod modVis">
          <ac:chgData name="Anita Heggøy" userId="2cf6f952-00d7-40fc-922c-2ad3bcc72353" providerId="ADAL" clId="{32A36EC1-C508-4B53-AC0B-95760C9C27D4}" dt="2023-09-21T05:30:24.996" v="10"/>
          <ac:spMkLst>
            <pc:docMk/>
            <pc:sldMk cId="934481368" sldId="270"/>
            <ac:spMk id="7" creationId="{5ED6E5D1-742F-F387-BBFD-1DE2930C809D}"/>
          </ac:spMkLst>
        </pc:spChg>
      </pc:sldChg>
      <pc:sldChg chg="addSp delSp modSp new mod ord modClrScheme chgLayout">
        <pc:chgData name="Anita Heggøy" userId="2cf6f952-00d7-40fc-922c-2ad3bcc72353" providerId="ADAL" clId="{32A36EC1-C508-4B53-AC0B-95760C9C27D4}" dt="2023-09-21T05:32:26.989" v="20" actId="21"/>
        <pc:sldMkLst>
          <pc:docMk/>
          <pc:sldMk cId="1630354371" sldId="271"/>
        </pc:sldMkLst>
        <pc:spChg chg="add del mod">
          <ac:chgData name="Anita Heggøy" userId="2cf6f952-00d7-40fc-922c-2ad3bcc72353" providerId="ADAL" clId="{32A36EC1-C508-4B53-AC0B-95760C9C27D4}" dt="2023-09-21T05:32:22.250" v="18" actId="21"/>
          <ac:spMkLst>
            <pc:docMk/>
            <pc:sldMk cId="1630354371" sldId="271"/>
            <ac:spMk id="8" creationId="{DDCA5309-DC4F-5D1D-62BE-8678BEC9E8B0}"/>
          </ac:spMkLst>
        </pc:spChg>
        <pc:spChg chg="add del mod">
          <ac:chgData name="Anita Heggøy" userId="2cf6f952-00d7-40fc-922c-2ad3bcc72353" providerId="ADAL" clId="{32A36EC1-C508-4B53-AC0B-95760C9C27D4}" dt="2023-09-21T05:32:26.989" v="20" actId="21"/>
          <ac:spMkLst>
            <pc:docMk/>
            <pc:sldMk cId="1630354371" sldId="271"/>
            <ac:spMk id="10" creationId="{BD6CE2D2-E6C4-D467-DA31-52854CCE1929}"/>
          </ac:spMkLst>
        </pc:spChg>
        <pc:picChg chg="add mod">
          <ac:chgData name="Anita Heggøy" userId="2cf6f952-00d7-40fc-922c-2ad3bcc72353" providerId="ADAL" clId="{32A36EC1-C508-4B53-AC0B-95760C9C27D4}" dt="2023-09-21T05:32:22.727" v="19" actId="27614"/>
          <ac:picMkLst>
            <pc:docMk/>
            <pc:sldMk cId="1630354371" sldId="271"/>
            <ac:picMk id="3" creationId="{F839E80B-2FF0-9FA1-8F1F-F94355AC2CF9}"/>
          </ac:picMkLst>
        </pc:picChg>
      </pc:sldChg>
    </pc:docChg>
  </pc:docChgLst>
  <pc:docChgLst>
    <pc:chgData name="Martin Dahl" userId="4c5d6e50-463a-4e4d-94a6-fe97d087b9d6" providerId="ADAL" clId="{2D144C6B-6C0F-43AE-98CB-D73343D03913}"/>
    <pc:docChg chg="custSel addSld delSld modSld">
      <pc:chgData name="Martin Dahl" userId="4c5d6e50-463a-4e4d-94a6-fe97d087b9d6" providerId="ADAL" clId="{2D144C6B-6C0F-43AE-98CB-D73343D03913}" dt="2023-09-15T12:12:31.409" v="22" actId="478"/>
      <pc:docMkLst>
        <pc:docMk/>
      </pc:docMkLst>
      <pc:sldChg chg="del">
        <pc:chgData name="Martin Dahl" userId="4c5d6e50-463a-4e4d-94a6-fe97d087b9d6" providerId="ADAL" clId="{2D144C6B-6C0F-43AE-98CB-D73343D03913}" dt="2023-09-15T12:11:17.420" v="0" actId="47"/>
        <pc:sldMkLst>
          <pc:docMk/>
          <pc:sldMk cId="195032872" sldId="265"/>
        </pc:sldMkLst>
      </pc:sldChg>
      <pc:sldChg chg="modSp new del mod">
        <pc:chgData name="Martin Dahl" userId="4c5d6e50-463a-4e4d-94a6-fe97d087b9d6" providerId="ADAL" clId="{2D144C6B-6C0F-43AE-98CB-D73343D03913}" dt="2023-09-15T12:11:41.725" v="13" actId="47"/>
        <pc:sldMkLst>
          <pc:docMk/>
          <pc:sldMk cId="2138173546" sldId="268"/>
        </pc:sldMkLst>
        <pc:spChg chg="mod modVis">
          <ac:chgData name="Martin Dahl" userId="4c5d6e50-463a-4e4d-94a6-fe97d087b9d6" providerId="ADAL" clId="{2D144C6B-6C0F-43AE-98CB-D73343D03913}" dt="2023-09-15T12:11:23.478" v="3"/>
          <ac:spMkLst>
            <pc:docMk/>
            <pc:sldMk cId="2138173546" sldId="268"/>
            <ac:spMk id="3" creationId="{0303E267-CA10-D011-9AD3-F5EC29E03911}"/>
          </ac:spMkLst>
        </pc:spChg>
        <pc:spChg chg="mod modVis">
          <ac:chgData name="Martin Dahl" userId="4c5d6e50-463a-4e4d-94a6-fe97d087b9d6" providerId="ADAL" clId="{2D144C6B-6C0F-43AE-98CB-D73343D03913}" dt="2023-09-15T12:11:23.482" v="5"/>
          <ac:spMkLst>
            <pc:docMk/>
            <pc:sldMk cId="2138173546" sldId="268"/>
            <ac:spMk id="4" creationId="{A6082E29-52AA-1D2F-A429-B9641CC57D46}"/>
          </ac:spMkLst>
        </pc:spChg>
        <pc:spChg chg="mod modVis">
          <ac:chgData name="Martin Dahl" userId="4c5d6e50-463a-4e4d-94a6-fe97d087b9d6" providerId="ADAL" clId="{2D144C6B-6C0F-43AE-98CB-D73343D03913}" dt="2023-09-15T12:11:23.483" v="7"/>
          <ac:spMkLst>
            <pc:docMk/>
            <pc:sldMk cId="2138173546" sldId="268"/>
            <ac:spMk id="5" creationId="{53F85D6B-8363-E1B0-B0EE-62D58CBC55C4}"/>
          </ac:spMkLst>
        </pc:spChg>
        <pc:spChg chg="mod modVis">
          <ac:chgData name="Martin Dahl" userId="4c5d6e50-463a-4e4d-94a6-fe97d087b9d6" providerId="ADAL" clId="{2D144C6B-6C0F-43AE-98CB-D73343D03913}" dt="2023-09-15T12:11:23.484" v="9"/>
          <ac:spMkLst>
            <pc:docMk/>
            <pc:sldMk cId="2138173546" sldId="268"/>
            <ac:spMk id="6" creationId="{33A8AD3F-88D9-43DE-01C7-86AD4F4A9C25}"/>
          </ac:spMkLst>
        </pc:spChg>
        <pc:spChg chg="mod modVis">
          <ac:chgData name="Martin Dahl" userId="4c5d6e50-463a-4e4d-94a6-fe97d087b9d6" providerId="ADAL" clId="{2D144C6B-6C0F-43AE-98CB-D73343D03913}" dt="2023-09-15T12:11:23.485" v="11"/>
          <ac:spMkLst>
            <pc:docMk/>
            <pc:sldMk cId="2138173546" sldId="268"/>
            <ac:spMk id="7" creationId="{ED266BC4-7163-3134-4081-7E2CF594F878}"/>
          </ac:spMkLst>
        </pc:spChg>
      </pc:sldChg>
      <pc:sldChg chg="addSp delSp modSp new mod modClrScheme chgLayout">
        <pc:chgData name="Martin Dahl" userId="4c5d6e50-463a-4e4d-94a6-fe97d087b9d6" providerId="ADAL" clId="{2D144C6B-6C0F-43AE-98CB-D73343D03913}" dt="2023-09-15T12:12:31.409" v="22" actId="478"/>
        <pc:sldMkLst>
          <pc:docMk/>
          <pc:sldMk cId="4133530555" sldId="269"/>
        </pc:sldMkLst>
        <pc:spChg chg="add del mod">
          <ac:chgData name="Martin Dahl" userId="4c5d6e50-463a-4e4d-94a6-fe97d087b9d6" providerId="ADAL" clId="{2D144C6B-6C0F-43AE-98CB-D73343D03913}" dt="2023-09-15T12:12:24.321" v="20" actId="478"/>
          <ac:spMkLst>
            <pc:docMk/>
            <pc:sldMk cId="4133530555" sldId="269"/>
            <ac:spMk id="7" creationId="{99BF098B-2799-A7F5-FC07-5D77F7BC921B}"/>
          </ac:spMkLst>
        </pc:spChg>
        <pc:spChg chg="add del mod">
          <ac:chgData name="Martin Dahl" userId="4c5d6e50-463a-4e4d-94a6-fe97d087b9d6" providerId="ADAL" clId="{2D144C6B-6C0F-43AE-98CB-D73343D03913}" dt="2023-09-15T12:12:27.223" v="21" actId="478"/>
          <ac:spMkLst>
            <pc:docMk/>
            <pc:sldMk cId="4133530555" sldId="269"/>
            <ac:spMk id="9" creationId="{01F60B15-028C-EEAA-CE45-FBDA1708030E}"/>
          </ac:spMkLst>
        </pc:spChg>
        <pc:spChg chg="add del mod">
          <ac:chgData name="Martin Dahl" userId="4c5d6e50-463a-4e4d-94a6-fe97d087b9d6" providerId="ADAL" clId="{2D144C6B-6C0F-43AE-98CB-D73343D03913}" dt="2023-09-15T12:12:31.409" v="22" actId="478"/>
          <ac:spMkLst>
            <pc:docMk/>
            <pc:sldMk cId="4133530555" sldId="269"/>
            <ac:spMk id="11" creationId="{3B3B38E6-B7B5-9F21-3232-50C0BC9DF12A}"/>
          </ac:spMkLst>
        </pc:spChg>
        <pc:picChg chg="add mod">
          <ac:chgData name="Martin Dahl" userId="4c5d6e50-463a-4e4d-94a6-fe97d087b9d6" providerId="ADAL" clId="{2D144C6B-6C0F-43AE-98CB-D73343D03913}" dt="2023-09-15T12:12:19.168" v="19" actId="26606"/>
          <ac:picMkLst>
            <pc:docMk/>
            <pc:sldMk cId="4133530555" sldId="269"/>
            <ac:picMk id="2" creationId="{22691ECB-6C91-47F0-8D55-62769D03813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alda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30C1C-E124-4CC3-A778-90DAF2D72551}" type="datetimeFigureOut">
              <a:rPr lang="nn-NO" smtClean="0"/>
              <a:t>21.09.2023</a:t>
            </a:fld>
            <a:endParaRPr lang="nn-NO"/>
          </a:p>
        </p:txBody>
      </p:sp>
      <p:sp>
        <p:nvSpPr>
          <p:cNvPr id="4" name="Plasshaldar for lysbilet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aldar for notat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53405-6966-4659-B377-E5272482806B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91298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53405-6966-4659-B377-E5272482806B}" type="slidenum">
              <a:rPr lang="nn-NO" smtClean="0"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8315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1.png"/><Relationship Id="rId7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57BD96-7582-4FFD-83B4-70729CA84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802" y="5566798"/>
            <a:ext cx="18286810" cy="1338828"/>
          </a:xfrm>
        </p:spPr>
        <p:txBody>
          <a:bodyPr lIns="0" tIns="0" rIns="0" bIns="0" anchor="b">
            <a:noAutofit/>
          </a:bodyPr>
          <a:lstStyle>
            <a:lvl1pPr algn="ctr">
              <a:defRPr sz="9000" b="1">
                <a:solidFill>
                  <a:schemeClr val="lt1"/>
                </a:solidFill>
              </a:defRPr>
            </a:lvl1pPr>
          </a:lstStyle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3058F48-68C1-40D9-BEAA-1DA7F1F98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02" y="7165976"/>
            <a:ext cx="18286810" cy="92333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>
                <a:solidFill>
                  <a:schemeClr val="lt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n-NO"/>
              <a:t>Klikk for å redigere undertittelstil i malen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1BF871-F8E8-4386-87A0-8350E121F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3D1879A-B795-41E4-B2B6-F7A10D9632BD}" type="datetimeFigureOut">
              <a:rPr lang="nb-NO" smtClean="0"/>
              <a:t>21.09.2023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E24596E-D9A5-4C3C-9F9D-B0465C30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2234" y="-2298619"/>
            <a:ext cx="8229064" cy="730250"/>
          </a:xfrm>
        </p:spPr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A2FC7B3-4B04-484E-B47C-601B5F94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298619"/>
            <a:ext cx="1507007" cy="730250"/>
          </a:xfrm>
        </p:spPr>
        <p:txBody>
          <a:bodyPr lIns="0" tIns="0" rIns="0" bIns="0"/>
          <a:lstStyle/>
          <a:p>
            <a:fld id="{01E161A4-FDC2-4F2C-B9E2-6B3A1B4013C0}" type="slidenum">
              <a:rPr lang="nb-NO" smtClean="0"/>
              <a:t>‹nr.›</a:t>
            </a:fld>
            <a:endParaRPr lang="nb-NO"/>
          </a:p>
        </p:txBody>
      </p:sp>
      <p:pic>
        <p:nvPicPr>
          <p:cNvPr id="7" name="p_1">
            <a:extLst>
              <a:ext uri="{FF2B5EF4-FFF2-40B4-BE49-F238E27FC236}">
                <a16:creationId xmlns:a16="http://schemas.microsoft.com/office/drawing/2014/main" id="{C822055A-7CB2-4A75-96F2-8FB9796A66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8964" r="22582"/>
          <a:stretch/>
        </p:blipFill>
        <p:spPr>
          <a:xfrm>
            <a:off x="4817402" y="0"/>
            <a:ext cx="19565011" cy="4379460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BCE15F2E-67D2-4AB5-A822-2E3AC9136C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70607" y="10383698"/>
            <a:ext cx="2041200" cy="1800313"/>
          </a:xfrm>
          <a:prstGeom prst="rect">
            <a:avLst/>
          </a:prstGeom>
        </p:spPr>
      </p:pic>
      <p:pic>
        <p:nvPicPr>
          <p:cNvPr id="13" name="p_2" hidden="1">
            <a:extLst>
              <a:ext uri="{FF2B5EF4-FFF2-40B4-BE49-F238E27FC236}">
                <a16:creationId xmlns:a16="http://schemas.microsoft.com/office/drawing/2014/main" id="{3EB83009-252B-4C95-ACC7-395888F5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006" t="43609" r="20918"/>
          <a:stretch/>
        </p:blipFill>
        <p:spPr>
          <a:xfrm>
            <a:off x="0" y="0"/>
            <a:ext cx="24382413" cy="4376738"/>
          </a:xfrm>
          <a:prstGeom prst="rect">
            <a:avLst/>
          </a:prstGeom>
        </p:spPr>
      </p:pic>
      <p:pic>
        <p:nvPicPr>
          <p:cNvPr id="15" name="p_3" hidden="1">
            <a:extLst>
              <a:ext uri="{FF2B5EF4-FFF2-40B4-BE49-F238E27FC236}">
                <a16:creationId xmlns:a16="http://schemas.microsoft.com/office/drawing/2014/main" id="{E680DA17-B1E3-4DFE-B7AB-8103E8113C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1871" t="44895"/>
          <a:stretch/>
        </p:blipFill>
        <p:spPr>
          <a:xfrm>
            <a:off x="-1" y="0"/>
            <a:ext cx="20425353" cy="4379685"/>
          </a:xfrm>
          <a:prstGeom prst="rect">
            <a:avLst/>
          </a:prstGeom>
        </p:spPr>
      </p:pic>
      <p:pic>
        <p:nvPicPr>
          <p:cNvPr id="17" name="p_4" hidden="1">
            <a:extLst>
              <a:ext uri="{FF2B5EF4-FFF2-40B4-BE49-F238E27FC236}">
                <a16:creationId xmlns:a16="http://schemas.microsoft.com/office/drawing/2014/main" id="{C046F4E1-9AF1-4EE1-A504-729791D36E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6345" t="28051"/>
          <a:stretch/>
        </p:blipFill>
        <p:spPr>
          <a:xfrm>
            <a:off x="-1" y="0"/>
            <a:ext cx="22859257" cy="4379460"/>
          </a:xfrm>
          <a:prstGeom prst="rect">
            <a:avLst/>
          </a:prstGeom>
        </p:spPr>
      </p:pic>
      <p:pic>
        <p:nvPicPr>
          <p:cNvPr id="19" name="p_5" hidden="1">
            <a:extLst>
              <a:ext uri="{FF2B5EF4-FFF2-40B4-BE49-F238E27FC236}">
                <a16:creationId xmlns:a16="http://schemas.microsoft.com/office/drawing/2014/main" id="{FDB06F25-88F9-46BA-8204-5E3B05A794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24501" r="20861"/>
          <a:stretch/>
        </p:blipFill>
        <p:spPr>
          <a:xfrm>
            <a:off x="4835404" y="0"/>
            <a:ext cx="19547009" cy="437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3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A16BDF9-24AF-4D99-A048-17C1FCFC0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21.09.2023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EFC8D3C-1E4C-4683-8CB6-821A83F1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AFE7698-0C8F-4491-B9C2-66F1226E9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113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3332BF23-48B1-4E98-8677-EBA52D9062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39092" cy="1371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23" name="p_1">
            <a:extLst>
              <a:ext uri="{FF2B5EF4-FFF2-40B4-BE49-F238E27FC236}">
                <a16:creationId xmlns:a16="http://schemas.microsoft.com/office/drawing/2014/main" id="{4EE2B251-C34B-4578-B41F-E5B6CA1C20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386195"/>
            <a:ext cx="13581917" cy="3797816"/>
          </a:xfrm>
          <a:prstGeom prst="rect">
            <a:avLst/>
          </a:prstGeom>
          <a:blipFill dpi="0" rotWithShape="1">
            <a:blip r:embed="rId2">
              <a:alphaModFix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35" name="p_2">
            <a:extLst>
              <a:ext uri="{FF2B5EF4-FFF2-40B4-BE49-F238E27FC236}">
                <a16:creationId xmlns:a16="http://schemas.microsoft.com/office/drawing/2014/main" id="{CD50A839-08DD-4E89-B129-5192FE1B1F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950838"/>
            <a:ext cx="15685040" cy="6233173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38" name="p_3">
            <a:extLst>
              <a:ext uri="{FF2B5EF4-FFF2-40B4-BE49-F238E27FC236}">
                <a16:creationId xmlns:a16="http://schemas.microsoft.com/office/drawing/2014/main" id="{BA2A437B-9BB9-422C-90C9-0B81C0BD5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950838"/>
            <a:ext cx="15709424" cy="6233173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41" name="p_4">
            <a:extLst>
              <a:ext uri="{FF2B5EF4-FFF2-40B4-BE49-F238E27FC236}">
                <a16:creationId xmlns:a16="http://schemas.microsoft.com/office/drawing/2014/main" id="{1EAC7E05-0FD1-4050-8655-73C82C11D3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6245016"/>
            <a:ext cx="15770385" cy="5949708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44" name="p_5">
            <a:extLst>
              <a:ext uri="{FF2B5EF4-FFF2-40B4-BE49-F238E27FC236}">
                <a16:creationId xmlns:a16="http://schemas.microsoft.com/office/drawing/2014/main" id="{129A2C9C-5ECB-4C74-88D4-37739C0B2E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7765971"/>
            <a:ext cx="14596901" cy="4428753"/>
          </a:xfrm>
          <a:prstGeom prst="rect">
            <a:avLst/>
          </a:prstGeom>
          <a:blipFill dpi="0" rotWithShape="1">
            <a:blip r:embed="rId6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D57BD96-7582-4FFD-83B4-70729CA84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80503" y="2602476"/>
            <a:ext cx="10160498" cy="2862322"/>
          </a:xfrm>
        </p:spPr>
        <p:txBody>
          <a:bodyPr anchor="b">
            <a:spAutoFit/>
          </a:bodyPr>
          <a:lstStyle>
            <a:lvl1pPr algn="ctr">
              <a:defRPr sz="9000" b="1">
                <a:solidFill>
                  <a:schemeClr val="lt1"/>
                </a:solidFill>
              </a:defRPr>
            </a:lvl1pPr>
          </a:lstStyle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3058F48-68C1-40D9-BEAA-1DA7F1F98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80503" y="5719035"/>
            <a:ext cx="10160498" cy="1938992"/>
          </a:xfrm>
        </p:spPr>
        <p:txBody>
          <a:bodyPr>
            <a:spAutoFit/>
          </a:bodyPr>
          <a:lstStyle>
            <a:lvl1pPr marL="0" indent="0" algn="ctr">
              <a:buNone/>
              <a:defRPr sz="6000">
                <a:solidFill>
                  <a:schemeClr val="lt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n-NO"/>
              <a:t>Klikk for å redigere undertittelstil i malen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1BF871-F8E8-4386-87A0-8350E121F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21.09.2023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E24596E-D9A5-4C3C-9F9D-B0465C30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2234" y="-2298619"/>
            <a:ext cx="8229064" cy="730250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A2FC7B3-4B04-484E-B47C-601B5F94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298619"/>
            <a:ext cx="1507007" cy="730250"/>
          </a:xfrm>
        </p:spPr>
        <p:txBody>
          <a:bodyPr/>
          <a:lstStyle/>
          <a:p>
            <a:fld id="{01E161A4-FDC2-4F2C-B9E2-6B3A1B4013C0}" type="slidenum">
              <a:rPr lang="nb-NO" smtClean="0"/>
              <a:t>‹nr.›</a:t>
            </a:fld>
            <a:endParaRPr lang="nb-NO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BCE15F2E-67D2-4AB5-A822-2E3AC9136C6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140152" y="10383698"/>
            <a:ext cx="2041200" cy="1800313"/>
          </a:xfrm>
          <a:prstGeom prst="rect">
            <a:avLst/>
          </a:prstGeom>
        </p:spPr>
      </p:pic>
      <p:sp>
        <p:nvSpPr>
          <p:cNvPr id="45" name="transparent_pattern" hidden="1">
            <a:extLst>
              <a:ext uri="{FF2B5EF4-FFF2-40B4-BE49-F238E27FC236}">
                <a16:creationId xmlns:a16="http://schemas.microsoft.com/office/drawing/2014/main" id="{7EAB643D-E252-42AA-9E44-D1B0E8B12E5E}"/>
              </a:ext>
            </a:extLst>
          </p:cNvPr>
          <p:cNvSpPr/>
          <p:nvPr userDrawn="1"/>
        </p:nvSpPr>
        <p:spPr>
          <a:xfrm>
            <a:off x="10792790" y="-2106718"/>
            <a:ext cx="6347362" cy="1218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Transparent_pattern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01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 (uten mønster)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3332BF23-48B1-4E98-8677-EBA52D9062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39092" cy="1371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D57BD96-7582-4FFD-83B4-70729CA84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80503" y="2602476"/>
            <a:ext cx="10160498" cy="2862322"/>
          </a:xfrm>
        </p:spPr>
        <p:txBody>
          <a:bodyPr anchor="b">
            <a:spAutoFit/>
          </a:bodyPr>
          <a:lstStyle>
            <a:lvl1pPr algn="ctr">
              <a:defRPr sz="9000" b="1">
                <a:solidFill>
                  <a:schemeClr val="lt1"/>
                </a:solidFill>
              </a:defRPr>
            </a:lvl1pPr>
          </a:lstStyle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3058F48-68C1-40D9-BEAA-1DA7F1F98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80503" y="5719035"/>
            <a:ext cx="10160498" cy="1938992"/>
          </a:xfrm>
        </p:spPr>
        <p:txBody>
          <a:bodyPr>
            <a:spAutoFit/>
          </a:bodyPr>
          <a:lstStyle>
            <a:lvl1pPr marL="0" indent="0" algn="ctr">
              <a:buNone/>
              <a:defRPr sz="6000">
                <a:solidFill>
                  <a:schemeClr val="lt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n-NO"/>
              <a:t>Klikk for å redigere undertittelstil i malen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1BF871-F8E8-4386-87A0-8350E121F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21.09.2023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E24596E-D9A5-4C3C-9F9D-B0465C30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2234" y="-2298619"/>
            <a:ext cx="8229064" cy="730250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A2FC7B3-4B04-484E-B47C-601B5F94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298619"/>
            <a:ext cx="1507007" cy="730250"/>
          </a:xfrm>
        </p:spPr>
        <p:txBody>
          <a:bodyPr/>
          <a:lstStyle/>
          <a:p>
            <a:fld id="{01E161A4-FDC2-4F2C-B9E2-6B3A1B4013C0}" type="slidenum">
              <a:rPr lang="nb-NO" smtClean="0"/>
              <a:t>‹nr.›</a:t>
            </a:fld>
            <a:endParaRPr lang="nb-NO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BCE15F2E-67D2-4AB5-A822-2E3AC9136C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40152" y="10383698"/>
            <a:ext cx="2041200" cy="180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6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28274D-6EC2-4059-82D9-E5F08A0AD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11AF03-EB3B-4B51-90A8-234DA9FC0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0FDBCB-6C6D-4AD5-8267-3AFA4010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21.09.2023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9E5986-D088-4E20-9A06-EF9B8B7A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B078D75-22C6-4328-A4F0-55302155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t>‹nr.›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807C4A-6746-4A5E-9836-6005A8624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0993" y="1144030"/>
            <a:ext cx="7050088" cy="369332"/>
          </a:xfrm>
        </p:spPr>
        <p:txBody>
          <a:bodyPr>
            <a:sp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nb-NO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133035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(uten møn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3020AE1-E9BF-4899-A931-E824FD2A01D9}"/>
              </a:ext>
            </a:extLst>
          </p:cNvPr>
          <p:cNvSpPr/>
          <p:nvPr userDrawn="1"/>
        </p:nvSpPr>
        <p:spPr>
          <a:xfrm>
            <a:off x="-1718" y="12193010"/>
            <a:ext cx="24385848" cy="15229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2255CF09-051F-439D-890C-669632B4A0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17420" y="12576372"/>
            <a:ext cx="3024000" cy="76235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A28274D-6EC2-4059-82D9-E5F08A0AD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11AF03-EB3B-4B51-90A8-234DA9FC0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0FDBCB-6C6D-4AD5-8267-3AFA4010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21.09.2023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9E5986-D088-4E20-9A06-EF9B8B7A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B078D75-22C6-4328-A4F0-55302155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t>‹nr.›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807C4A-6746-4A5E-9836-6005A8624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0993" y="1144030"/>
            <a:ext cx="7050088" cy="369332"/>
          </a:xfrm>
        </p:spPr>
        <p:txBody>
          <a:bodyPr>
            <a:sp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nb-NO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776744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68A432C3-63A5-4E8E-9D8E-C4703CC239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443320" y="0"/>
            <a:ext cx="11939092" cy="12192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7" name="p_5" hidden="1">
            <a:extLst>
              <a:ext uri="{FF2B5EF4-FFF2-40B4-BE49-F238E27FC236}">
                <a16:creationId xmlns:a16="http://schemas.microsoft.com/office/drawing/2014/main" id="{E459408B-9847-433F-B46D-6EFAE92B04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94401" y="7767680"/>
            <a:ext cx="13788013" cy="442533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7" name="p_3" hidden="1">
            <a:extLst>
              <a:ext uri="{FF2B5EF4-FFF2-40B4-BE49-F238E27FC236}">
                <a16:creationId xmlns:a16="http://schemas.microsoft.com/office/drawing/2014/main" id="{8CA42211-D321-4E82-96C7-FA91A6801E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39169" y="6164565"/>
            <a:ext cx="9143244" cy="6028445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9" name="p_2" hidden="1">
            <a:extLst>
              <a:ext uri="{FF2B5EF4-FFF2-40B4-BE49-F238E27FC236}">
                <a16:creationId xmlns:a16="http://schemas.microsoft.com/office/drawing/2014/main" id="{73A3240C-9183-4CBE-8B41-AB3F9AD9B8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44993" y="6122008"/>
            <a:ext cx="15537419" cy="6010159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0" name="p_1">
            <a:extLst>
              <a:ext uri="{FF2B5EF4-FFF2-40B4-BE49-F238E27FC236}">
                <a16:creationId xmlns:a16="http://schemas.microsoft.com/office/drawing/2014/main" id="{E9B26CFA-7DA1-4281-A4DC-7B61C54CC6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72321" y="8395516"/>
            <a:ext cx="13410092" cy="3797494"/>
          </a:xfrm>
          <a:prstGeom prst="rect">
            <a:avLst/>
          </a:prstGeom>
          <a:blipFill dpi="0" rotWithShape="1">
            <a:blip r:embed="rId5">
              <a:alphaModFix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2" name="p_4" hidden="1">
            <a:extLst>
              <a:ext uri="{FF2B5EF4-FFF2-40B4-BE49-F238E27FC236}">
                <a16:creationId xmlns:a16="http://schemas.microsoft.com/office/drawing/2014/main" id="{8025B904-DC60-4BD4-A39B-3699A15CFC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44993" y="7566529"/>
            <a:ext cx="15537419" cy="4626481"/>
          </a:xfrm>
          <a:prstGeom prst="rect">
            <a:avLst/>
          </a:prstGeom>
          <a:blipFill dpi="0" rotWithShape="1">
            <a:blip r:embed="rId6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A28274D-6EC2-4059-82D9-E5F08A0A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994" y="1671093"/>
            <a:ext cx="9540664" cy="769441"/>
          </a:xfrm>
        </p:spPr>
        <p:txBody>
          <a:bodyPr/>
          <a:lstStyle/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11AF03-EB3B-4B51-90A8-234DA9FC0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994" y="4365522"/>
            <a:ext cx="9540664" cy="6340577"/>
          </a:xfrm>
        </p:spPr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0FDBCB-6C6D-4AD5-8267-3AFA4010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21.09.2023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9E5986-D088-4E20-9A06-EF9B8B7A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B078D75-22C6-4328-A4F0-55302155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t>‹nr.›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807C4A-6746-4A5E-9836-6005A8624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0993" y="1144030"/>
            <a:ext cx="7050088" cy="369332"/>
          </a:xfrm>
        </p:spPr>
        <p:txBody>
          <a:bodyPr>
            <a:sp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223779E-841C-45A9-B662-5CFFCC3F0961}"/>
              </a:ext>
            </a:extLst>
          </p:cNvPr>
          <p:cNvSpPr/>
          <p:nvPr userDrawn="1"/>
        </p:nvSpPr>
        <p:spPr>
          <a:xfrm>
            <a:off x="-1718" y="12193010"/>
            <a:ext cx="24385848" cy="15229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b-NO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D31EDD6E-4FA9-4D2D-B5D5-2956303A567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817420" y="12576372"/>
            <a:ext cx="3024000" cy="762353"/>
          </a:xfrm>
          <a:prstGeom prst="rect">
            <a:avLst/>
          </a:prstGeom>
        </p:spPr>
      </p:pic>
      <p:sp>
        <p:nvSpPr>
          <p:cNvPr id="23" name="transparent_pattern" hidden="1">
            <a:extLst>
              <a:ext uri="{FF2B5EF4-FFF2-40B4-BE49-F238E27FC236}">
                <a16:creationId xmlns:a16="http://schemas.microsoft.com/office/drawing/2014/main" id="{C5E832E3-3051-4DC7-AA4B-DBCE07D84B64}"/>
              </a:ext>
            </a:extLst>
          </p:cNvPr>
          <p:cNvSpPr/>
          <p:nvPr userDrawn="1"/>
        </p:nvSpPr>
        <p:spPr>
          <a:xfrm>
            <a:off x="10792790" y="-2106718"/>
            <a:ext cx="6347362" cy="1218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Transparent_pattern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95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68A432C3-63A5-4E8E-9D8E-C4703CC239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2" cy="12192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A28274D-6EC2-4059-82D9-E5F08A0A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994" y="1671093"/>
            <a:ext cx="9540664" cy="76944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0FDBCB-6C6D-4AD5-8267-3AFA4010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21.09.2023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9E5986-D088-4E20-9A06-EF9B8B7A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B078D75-22C6-4328-A4F0-55302155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t>‹nr.›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807C4A-6746-4A5E-9836-6005A8624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0993" y="1144030"/>
            <a:ext cx="7050088" cy="369332"/>
          </a:xfrm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0" name="p_5" hidden="1">
            <a:extLst>
              <a:ext uri="{FF2B5EF4-FFF2-40B4-BE49-F238E27FC236}">
                <a16:creationId xmlns:a16="http://schemas.microsoft.com/office/drawing/2014/main" id="{3D859847-8FE7-4E5D-8A92-5E84D6FC0A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94401" y="7767680"/>
            <a:ext cx="13788013" cy="442533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1" name="p_3" hidden="1">
            <a:extLst>
              <a:ext uri="{FF2B5EF4-FFF2-40B4-BE49-F238E27FC236}">
                <a16:creationId xmlns:a16="http://schemas.microsoft.com/office/drawing/2014/main" id="{1F7664CA-5D55-4E8A-BBCE-AB3F9A24CC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39169" y="6164565"/>
            <a:ext cx="9143244" cy="6028445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2" name="p_2" hidden="1">
            <a:extLst>
              <a:ext uri="{FF2B5EF4-FFF2-40B4-BE49-F238E27FC236}">
                <a16:creationId xmlns:a16="http://schemas.microsoft.com/office/drawing/2014/main" id="{DBA21E19-5BB3-453B-8364-21C24231AA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44993" y="6122008"/>
            <a:ext cx="15537419" cy="6010159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3" name="p_1">
            <a:extLst>
              <a:ext uri="{FF2B5EF4-FFF2-40B4-BE49-F238E27FC236}">
                <a16:creationId xmlns:a16="http://schemas.microsoft.com/office/drawing/2014/main" id="{2AF36DDA-6282-45B0-A6EE-BDE401FA54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72321" y="8395516"/>
            <a:ext cx="13410092" cy="3797494"/>
          </a:xfrm>
          <a:prstGeom prst="rect">
            <a:avLst/>
          </a:prstGeom>
          <a:blipFill dpi="0" rotWithShape="1">
            <a:blip r:embed="rId5">
              <a:alphaModFix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4" name="p_4" hidden="1">
            <a:extLst>
              <a:ext uri="{FF2B5EF4-FFF2-40B4-BE49-F238E27FC236}">
                <a16:creationId xmlns:a16="http://schemas.microsoft.com/office/drawing/2014/main" id="{6A1D9979-DA9E-4B95-9C7F-01A4FF410A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44993" y="7566529"/>
            <a:ext cx="15537419" cy="4626481"/>
          </a:xfrm>
          <a:prstGeom prst="rect">
            <a:avLst/>
          </a:prstGeom>
          <a:blipFill dpi="0" rotWithShape="1">
            <a:blip r:embed="rId6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5" name="transparent_pattern" hidden="1">
            <a:extLst>
              <a:ext uri="{FF2B5EF4-FFF2-40B4-BE49-F238E27FC236}">
                <a16:creationId xmlns:a16="http://schemas.microsoft.com/office/drawing/2014/main" id="{7DBE0FBE-F116-42A1-A060-37B7BFC71E87}"/>
              </a:ext>
            </a:extLst>
          </p:cNvPr>
          <p:cNvSpPr/>
          <p:nvPr userDrawn="1"/>
        </p:nvSpPr>
        <p:spPr>
          <a:xfrm>
            <a:off x="10792790" y="-2106718"/>
            <a:ext cx="6347362" cy="1218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Transparent_pattern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708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 (uten møn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68A432C3-63A5-4E8E-9D8E-C4703CC239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2" cy="12192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A28274D-6EC2-4059-82D9-E5F08A0A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994" y="1671093"/>
            <a:ext cx="9540664" cy="76944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0FDBCB-6C6D-4AD5-8267-3AFA4010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21.09.2023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9E5986-D088-4E20-9A06-EF9B8B7A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B078D75-22C6-4328-A4F0-55302155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t>‹nr.›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807C4A-6746-4A5E-9836-6005A8624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0993" y="1144030"/>
            <a:ext cx="7050088" cy="369332"/>
          </a:xfrm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28031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438B2C-1F86-4CE3-998A-743884DF0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430EAED-1583-41AB-BAA7-38E5A93A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21.09.2023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74144A4-2998-4131-9F30-1B0707BB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724D44B-8979-4869-9A4F-122130A5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24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_2" descr="Et bilde som inneholder sitter, svart, tegning&#10;&#10;Automatisk generert beskrivelse" hidden="1">
            <a:extLst>
              <a:ext uri="{FF2B5EF4-FFF2-40B4-BE49-F238E27FC236}">
                <a16:creationId xmlns:a16="http://schemas.microsoft.com/office/drawing/2014/main" id="{EDD765B6-96CC-46BA-8A64-7065B130C2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993" y="6179164"/>
            <a:ext cx="15537419" cy="6010159"/>
          </a:xfrm>
          <a:prstGeom prst="rect">
            <a:avLst/>
          </a:prstGeom>
        </p:spPr>
      </p:pic>
      <p:pic>
        <p:nvPicPr>
          <p:cNvPr id="21" name="p_5" descr="Et bilde som inneholder tegning&#10;&#10;Automatisk generert beskrivelse" hidden="1">
            <a:extLst>
              <a:ext uri="{FF2B5EF4-FFF2-40B4-BE49-F238E27FC236}">
                <a16:creationId xmlns:a16="http://schemas.microsoft.com/office/drawing/2014/main" id="{A8D53FC3-AB7D-4787-996A-367DFF679AF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401" y="7767680"/>
            <a:ext cx="13788012" cy="4425330"/>
          </a:xfrm>
          <a:prstGeom prst="rect">
            <a:avLst/>
          </a:prstGeom>
        </p:spPr>
      </p:pic>
      <p:pic>
        <p:nvPicPr>
          <p:cNvPr id="19" name="p_4" descr="Et bilde som inneholder tegning&#10;&#10;Automatisk generert beskrivelse" hidden="1">
            <a:extLst>
              <a:ext uri="{FF2B5EF4-FFF2-40B4-BE49-F238E27FC236}">
                <a16:creationId xmlns:a16="http://schemas.microsoft.com/office/drawing/2014/main" id="{50571781-AC10-4FFC-A34E-7E2BE3E7AAC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993" y="7566529"/>
            <a:ext cx="15537419" cy="462648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76E40695-07CE-4664-B957-C2A07B1039FD}"/>
              </a:ext>
            </a:extLst>
          </p:cNvPr>
          <p:cNvSpPr/>
          <p:nvPr userDrawn="1"/>
        </p:nvSpPr>
        <p:spPr>
          <a:xfrm>
            <a:off x="-1718" y="12193010"/>
            <a:ext cx="24385848" cy="15229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48207A6-D495-4C60-B3EE-B7F3B14F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993" y="1671093"/>
            <a:ext cx="21300427" cy="76944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47FDA83-10A6-45A3-9393-3482920F6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0993" y="4365522"/>
            <a:ext cx="21300427" cy="63405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4C1A859-0ECB-4C2B-91B7-931E409E2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1288996"/>
            <a:ext cx="5486043" cy="730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1879A-B795-41E4-B2B6-F7A10D9632BD}" type="datetimeFigureOut">
              <a:rPr lang="nb-NO" smtClean="0"/>
              <a:t>21.09.2023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1F076F2-CE3F-414F-B748-59DEAAD3D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13227" y="12598401"/>
            <a:ext cx="8229064" cy="730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200"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701A4B-C8F6-4D80-983C-2290E9294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40993" y="12598401"/>
            <a:ext cx="1507007" cy="730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>
                <a:solidFill>
                  <a:schemeClr val="lt1"/>
                </a:solidFill>
              </a:defRPr>
            </a:lvl1pPr>
          </a:lstStyle>
          <a:p>
            <a:fld id="{01E161A4-FDC2-4F2C-B9E2-6B3A1B4013C0}" type="slidenum">
              <a:rPr lang="nb-NO" smtClean="0"/>
              <a:pPr/>
              <a:t>‹nr.›</a:t>
            </a:fld>
            <a:endParaRPr lang="nb-NO"/>
          </a:p>
        </p:txBody>
      </p:sp>
      <p:pic>
        <p:nvPicPr>
          <p:cNvPr id="13" name="p_1" descr="Et bilde som inneholder tegning&#10;&#10;Automatisk generert beskrivelse">
            <a:extLst>
              <a:ext uri="{FF2B5EF4-FFF2-40B4-BE49-F238E27FC236}">
                <a16:creationId xmlns:a16="http://schemas.microsoft.com/office/drawing/2014/main" id="{20A7E0DE-F0B7-45F3-A7FE-0949A6D9B9A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21" y="8395516"/>
            <a:ext cx="13410091" cy="3797494"/>
          </a:xfrm>
          <a:prstGeom prst="rect">
            <a:avLst/>
          </a:prstGeom>
        </p:spPr>
      </p:pic>
      <p:pic>
        <p:nvPicPr>
          <p:cNvPr id="17" name="p_3" descr="Et bilde som inneholder svart, bord, datamaskin, hvit&#10;&#10;Automatisk generert beskrivelse" hidden="1">
            <a:extLst>
              <a:ext uri="{FF2B5EF4-FFF2-40B4-BE49-F238E27FC236}">
                <a16:creationId xmlns:a16="http://schemas.microsoft.com/office/drawing/2014/main" id="{213641F3-21D0-4237-BA97-43FBB29D3E4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169" y="6164565"/>
            <a:ext cx="9143244" cy="6028445"/>
          </a:xfrm>
          <a:prstGeom prst="rect">
            <a:avLst/>
          </a:prstGeom>
        </p:spPr>
      </p:pic>
      <p:pic>
        <p:nvPicPr>
          <p:cNvPr id="22" name="Grafikk 21">
            <a:extLst>
              <a:ext uri="{FF2B5EF4-FFF2-40B4-BE49-F238E27FC236}">
                <a16:creationId xmlns:a16="http://schemas.microsoft.com/office/drawing/2014/main" id="{C7507BA3-F479-45CA-9017-D59A7F26D5C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9817420" y="12576372"/>
            <a:ext cx="3024000" cy="76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1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txStyles>
    <p:titleStyle>
      <a:lvl1pPr algn="l" defTabSz="1828709" rtl="0" eaLnBrk="1" latinLnBrk="0" hangingPunct="1">
        <a:lnSpc>
          <a:spcPct val="100000"/>
        </a:lnSpc>
        <a:spcBef>
          <a:spcPct val="0"/>
        </a:spcBef>
        <a:buNone/>
        <a:defRPr sz="5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100000"/>
        </a:lnSpc>
        <a:spcBef>
          <a:spcPts val="372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457177" algn="l" defTabSz="1828709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31" indent="-457177" algn="l" defTabSz="1828709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8" indent="-457177" algn="l" defTabSz="1828709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85" indent="-457177" algn="l" defTabSz="1828709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aldar for tekst 2">
            <a:extLst>
              <a:ext uri="{FF2B5EF4-FFF2-40B4-BE49-F238E27FC236}">
                <a16:creationId xmlns:a16="http://schemas.microsoft.com/office/drawing/2014/main" id="{6FED4360-154E-31D5-14C0-5ABA7DBE95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9918184"/>
            <a:ext cx="13581917" cy="3797816"/>
          </a:xfrm>
        </p:spPr>
        <p:txBody>
          <a:bodyPr/>
          <a:lstStyle/>
          <a:p>
            <a:endParaRPr lang="nn-NO" dirty="0"/>
          </a:p>
        </p:txBody>
      </p:sp>
      <p:sp>
        <p:nvSpPr>
          <p:cNvPr id="4" name="Plasshaldar for tekst 3" hidden="1">
            <a:extLst>
              <a:ext uri="{FF2B5EF4-FFF2-40B4-BE49-F238E27FC236}">
                <a16:creationId xmlns:a16="http://schemas.microsoft.com/office/drawing/2014/main" id="{1D3EB585-2897-F8A2-6F08-8EC5127536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aldar for tekst 4" hidden="1">
            <a:extLst>
              <a:ext uri="{FF2B5EF4-FFF2-40B4-BE49-F238E27FC236}">
                <a16:creationId xmlns:a16="http://schemas.microsoft.com/office/drawing/2014/main" id="{4E5CFAD2-A558-E2E5-11BB-66E19C365E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tekst 5" hidden="1">
            <a:extLst>
              <a:ext uri="{FF2B5EF4-FFF2-40B4-BE49-F238E27FC236}">
                <a16:creationId xmlns:a16="http://schemas.microsoft.com/office/drawing/2014/main" id="{40E2BB95-1AC0-FADD-DF57-ED10161467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tekst 6" hidden="1">
            <a:extLst>
              <a:ext uri="{FF2B5EF4-FFF2-40B4-BE49-F238E27FC236}">
                <a16:creationId xmlns:a16="http://schemas.microsoft.com/office/drawing/2014/main" id="{A3422834-637F-2122-D724-EF849BE1D2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8600C49F-FFBC-498A-194E-516DE9DEC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503" y="2808103"/>
            <a:ext cx="10160498" cy="1384995"/>
          </a:xfrm>
        </p:spPr>
        <p:txBody>
          <a:bodyPr/>
          <a:lstStyle/>
          <a:p>
            <a:r>
              <a:rPr lang="nn-NO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Team læringsmiljø</a:t>
            </a:r>
            <a:endParaRPr lang="nn-NO" dirty="0">
              <a:solidFill>
                <a:schemeClr val="bg1"/>
              </a:solidFill>
            </a:endParaRPr>
          </a:p>
        </p:txBody>
      </p:sp>
      <p:sp>
        <p:nvSpPr>
          <p:cNvPr id="9" name="Undertittel 8">
            <a:extLst>
              <a:ext uri="{FF2B5EF4-FFF2-40B4-BE49-F238E27FC236}">
                <a16:creationId xmlns:a16="http://schemas.microsoft.com/office/drawing/2014/main" id="{E536E705-D997-D6F8-5D05-60120F492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092705"/>
            <a:ext cx="11939092" cy="2585323"/>
          </a:xfrm>
        </p:spPr>
        <p:txBody>
          <a:bodyPr anchor="ctr"/>
          <a:lstStyle/>
          <a:p>
            <a:pPr>
              <a:spcBef>
                <a:spcPts val="0"/>
              </a:spcBef>
            </a:pPr>
            <a:br>
              <a:rPr lang="nn-NO" b="1" dirty="0"/>
            </a:br>
            <a:r>
              <a:rPr lang="nn-NO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Team læringsmiljø i Alver kommune  blei etablert 01.august 2023.</a:t>
            </a:r>
            <a:endParaRPr lang="nn-NO" sz="3600" b="1" kern="1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nn-NO" sz="3600" b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Organisatorisk høyrer </a:t>
            </a:r>
            <a:r>
              <a:rPr lang="nn-NO" sz="3600" b="1" kern="100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teamet </a:t>
            </a:r>
            <a:r>
              <a:rPr lang="nn-NO" sz="3600" b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til tenesteområdet PPT-</a:t>
            </a:r>
          </a:p>
          <a:p>
            <a:pPr>
              <a:spcBef>
                <a:spcPts val="0"/>
              </a:spcBef>
            </a:pPr>
            <a:r>
              <a:rPr lang="nn-NO" sz="3600" b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Pedagogisk Psykologisk Teneste.</a:t>
            </a:r>
            <a:endParaRPr lang="nn-NO" sz="3600" b="1" dirty="0">
              <a:solidFill>
                <a:schemeClr val="bg1"/>
              </a:solidFill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AA352E7-AAB3-10AC-7D4B-9EC384E3C109}"/>
              </a:ext>
            </a:extLst>
          </p:cNvPr>
          <p:cNvSpPr txBox="1"/>
          <p:nvPr/>
        </p:nvSpPr>
        <p:spPr>
          <a:xfrm>
            <a:off x="12032673" y="2237658"/>
            <a:ext cx="12157363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n-NO" sz="2400" b="1" i="0" u="sng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Calibri"/>
                <a:cs typeface="Calibri Light"/>
              </a:rPr>
              <a:t>Føremål:</a:t>
            </a:r>
            <a:br>
              <a:rPr kumimoji="0" lang="nb-NO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kumimoji="0" lang="nn-NO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Calibri"/>
                <a:cs typeface="Calibri Light"/>
              </a:rPr>
              <a:t>Team Læringsmiljø er etablert for å </a:t>
            </a:r>
            <a:r>
              <a:rPr kumimoji="0" lang="nb-NO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Calibri"/>
                <a:cs typeface="Calibri Light"/>
              </a:rPr>
              <a:t>bidra til kompetanseutvikling på system -og individnivå ved den </a:t>
            </a:r>
            <a:r>
              <a:rPr kumimoji="0" lang="nb-NO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Calibri"/>
                <a:cs typeface="Calibri Light"/>
              </a:rPr>
              <a:t>einskilde</a:t>
            </a:r>
            <a:r>
              <a:rPr kumimoji="0" lang="nb-NO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Calibri"/>
                <a:cs typeface="Calibri Light"/>
              </a:rPr>
              <a:t> barnehage og skule/SFO. Teamet skal gje støtte til  </a:t>
            </a:r>
            <a:r>
              <a:rPr kumimoji="0" lang="nb-NO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Calibri"/>
                <a:cs typeface="Calibri Light"/>
              </a:rPr>
              <a:t>barnehagar</a:t>
            </a:r>
            <a:r>
              <a:rPr kumimoji="0" lang="nb-NO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Calibri"/>
                <a:cs typeface="Calibri Light"/>
              </a:rPr>
              <a:t> og </a:t>
            </a:r>
            <a:r>
              <a:rPr kumimoji="0" lang="nb-NO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Calibri"/>
                <a:cs typeface="Calibri Light"/>
              </a:rPr>
              <a:t>skular</a:t>
            </a:r>
            <a:r>
              <a:rPr kumimoji="0" lang="nb-NO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Calibri"/>
                <a:cs typeface="Calibri Light"/>
              </a:rPr>
              <a:t>/SFO  sitt arbeid med eit trygt og godt læringsmiljø. </a:t>
            </a:r>
            <a:b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br>
              <a:rPr kumimoji="0" lang="nb-NO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kumimoji="0" lang="nn-NO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Målsetjing: 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​</a:t>
            </a:r>
            <a:b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Å byggje kompetanse i arbeidet med læringsmiljø i barnehage og skule/SFO.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​</a:t>
            </a:r>
            <a:b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Å støtte barnehagar og skular/SFO i det førebyggjande arbeidet med å sikre barn 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og unge eit trygt og godt læringsmiljø. 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​</a:t>
            </a:r>
            <a:b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Å bidra til at konkrete saker blir løyst så tidleg som mogleg.</a:t>
            </a:r>
            <a:b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 </a:t>
            </a:r>
            <a:b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kumimoji="0" lang="nn-NO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Prinsipp:</a:t>
            </a:r>
            <a:b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«</a:t>
            </a:r>
            <a:r>
              <a:rPr kumimoji="0" lang="nn-N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Bistå</a:t>
            </a: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 og bidra» </a:t>
            </a:r>
            <a:b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Stå saman med barnehagar og skular/SFO i kollektive prosessar kring arbeidet med eit trygt og godt  læringsmiljø.</a:t>
            </a:r>
            <a:b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b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kumimoji="0" lang="nn-NO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Fokus:</a:t>
            </a:r>
            <a:b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T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eamet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skal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  ha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fokus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på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førebyggjande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arbeid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som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til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dømes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 å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bidra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arbeidet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 med </a:t>
            </a: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kompetanseutvikling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, </a:t>
            </a: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rettleiing, kartlegging, analyse, tiltak og evaluering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.   ​</a:t>
            </a:r>
            <a:b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Teamet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også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bidra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 inn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komplekse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 saker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 barnehage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og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 skule/SFO,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knytt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opp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 mot Lov om barnehage kap.8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og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Opplæringslova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 §9A.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85406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ete 2" descr="Eit bilete som inneheld tekst, skjermbilete&#10;&#10;Automatisk generert skildring">
            <a:extLst>
              <a:ext uri="{FF2B5EF4-FFF2-40B4-BE49-F238E27FC236}">
                <a16:creationId xmlns:a16="http://schemas.microsoft.com/office/drawing/2014/main" id="{F839E80B-2FF0-9FA1-8F1F-F94355AC2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932" y="0"/>
            <a:ext cx="17798547" cy="1219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03543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Alven">
      <a:dk1>
        <a:sysClr val="windowText" lastClr="000000"/>
      </a:dk1>
      <a:lt1>
        <a:sysClr val="window" lastClr="FFFFFF"/>
      </a:lt1>
      <a:dk2>
        <a:srgbClr val="222D82"/>
      </a:dk2>
      <a:lt2>
        <a:srgbClr val="E7E6E6"/>
      </a:lt2>
      <a:accent1>
        <a:srgbClr val="222D82"/>
      </a:accent1>
      <a:accent2>
        <a:srgbClr val="3E246C"/>
      </a:accent2>
      <a:accent3>
        <a:srgbClr val="64123D"/>
      </a:accent3>
      <a:accent4>
        <a:srgbClr val="64123D"/>
      </a:accent4>
      <a:accent5>
        <a:srgbClr val="F34F02"/>
      </a:accent5>
      <a:accent6>
        <a:srgbClr val="C3B001"/>
      </a:accent6>
      <a:hlink>
        <a:srgbClr val="0563C1"/>
      </a:hlink>
      <a:folHlink>
        <a:srgbClr val="954F72"/>
      </a:folHlink>
    </a:clrScheme>
    <a:fontScheme name="Alver kommun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.potx" id="{C58A4507-DC0B-449D-9A63-61173954A955}" vid="{850282D3-1C6F-408D-B5AF-15DB4D4D8D7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1D39425A813784E95B507B070174DA9" ma:contentTypeVersion="5" ma:contentTypeDescription="Opprett et nytt dokument." ma:contentTypeScope="" ma:versionID="98757836cb1b01d4eeb8d5baed49eb21">
  <xsd:schema xmlns:xsd="http://www.w3.org/2001/XMLSchema" xmlns:xs="http://www.w3.org/2001/XMLSchema" xmlns:p="http://schemas.microsoft.com/office/2006/metadata/properties" xmlns:ns2="fc79dd36-33cc-4c7a-a53e-e3a2de842063" xmlns:ns3="f29a7f41-a56a-4ac9-8590-db72df9ba495" targetNamespace="http://schemas.microsoft.com/office/2006/metadata/properties" ma:root="true" ma:fieldsID="b0fdc6d94a9ec39b59da14053da7bb77" ns2:_="" ns3:_="">
    <xsd:import namespace="fc79dd36-33cc-4c7a-a53e-e3a2de842063"/>
    <xsd:import namespace="f29a7f41-a56a-4ac9-8590-db72df9ba4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79dd36-33cc-4c7a-a53e-e3a2de8420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a7f41-a56a-4ac9-8590-db72df9ba49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29a7f41-a56a-4ac9-8590-db72df9ba495">
      <UserInfo>
        <DisplayName>Anita Heggøy</DisplayName>
        <AccountId>12</AccountId>
        <AccountType/>
      </UserInfo>
      <UserInfo>
        <DisplayName>Martin Dahl</DisplayName>
        <AccountId>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83D5C17-1D81-427C-8D4D-B8C53FB7EE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E31B1E-842A-4722-9C24-65F36F0A8A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79dd36-33cc-4c7a-a53e-e3a2de842063"/>
    <ds:schemaRef ds:uri="f29a7f41-a56a-4ac9-8590-db72df9ba4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D250F2-6E20-42A3-B7AD-EAEF6D7ECF27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fc79dd36-33cc-4c7a-a53e-e3a2de842063"/>
    <ds:schemaRef ds:uri="http://purl.org/dc/terms/"/>
    <ds:schemaRef ds:uri="http://schemas.microsoft.com/office/2006/metadata/properties"/>
    <ds:schemaRef ds:uri="f29a7f41-a56a-4ac9-8590-db72df9ba495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Alver</Template>
  <TotalTime>3</TotalTime>
  <Words>228</Words>
  <Application>Microsoft Office PowerPoint</Application>
  <PresentationFormat>Eigendefinert</PresentationFormat>
  <Paragraphs>6</Paragraphs>
  <Slides>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1_Office-tema</vt:lpstr>
      <vt:lpstr>Team læringsmiljø</vt:lpstr>
      <vt:lpstr>PowerPoint-presentasjon</vt:lpstr>
    </vt:vector>
  </TitlesOfParts>
  <Company>IKTNH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 august 2023 blei Læringsmiljø team i Alver kommune etablert Teamet er lagt under tenesteområdet PPT-Pedagogisk Psykologisk Teneste.  Føremålet med å oppretta teamet: Team Læringsmiljø for barnehage og skule er etablert for å bidra til kompetanseutvikling lokalt i den einskilde barnehage og skule. Teamet skal bidra til at tilsette i barnehagar, skular og i skulefritidsordninga (SFO) opplever støtte i arbeidet, både på førebyggjande nivå og i konkrete saker.  ​  Målsetjinga er tredelt: ​ Å byggje kompetanse i arbeidet med læringsmiljø i barnehage, skule og i SFO ​ Å støtte barnehagar, skular og SFO i det førebyggjande arbeid med i størst mogleg grad sikre barn og unge eit trygt og godt læringsmiljø  ​ Å bidra til at konkrete saker blir løyst så tidleg som mogleg’   Prinsipp for kva læringsmiljø teamet skal bidra med: Teamet skal og ha fokus på førebyggjande arbeid, og bidra i arbeidet med kompetanseutvikling lokalt.   ​ Teamet kan også bidra inn i komplekse saker i barnehage, skule og SFO, knytt opp mot Lov om barnehage kap. 8 og Opplæringslova § 9A.   Fokus er å gje støtte/hjelp på den måten at barnehagar og skular til å hjelpe seg sjølv - «Bidra og bistå» Gje støtte til barnehagar og skular i konkrete saker (rettleiing, kartlegging, analyse, tiltak og evaluering) ​ Leggje til rette for kompetansetiltak for tilsette ​ Organisere temamøte for føresette og tilsette – tema trygt og godt læringsmiljø ​ Samarbeide med tenesteleiar for barnehage, skule og PPT</dc:title>
  <dc:creator>Anita Heggøy</dc:creator>
  <cp:lastModifiedBy>Anita Heggøy</cp:lastModifiedBy>
  <cp:revision>8</cp:revision>
  <dcterms:created xsi:type="dcterms:W3CDTF">2023-09-01T09:00:38Z</dcterms:created>
  <dcterms:modified xsi:type="dcterms:W3CDTF">2023-09-21T05:32:53Z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0x01010041D39425A813784E95B507B070174DA9</vt:lpwstr>
  </property>
</Properties>
</file>